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259" r:id="rId2"/>
    <p:sldId id="257" r:id="rId3"/>
    <p:sldId id="258" r:id="rId4"/>
    <p:sldId id="260" r:id="rId5"/>
    <p:sldId id="262" r:id="rId6"/>
    <p:sldId id="263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9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0" r:id="rId35"/>
    <p:sldId id="291" r:id="rId36"/>
    <p:sldId id="292" r:id="rId37"/>
    <p:sldId id="293" r:id="rId38"/>
    <p:sldId id="300" r:id="rId39"/>
    <p:sldId id="294" r:id="rId40"/>
    <p:sldId id="295" r:id="rId41"/>
    <p:sldId id="296" r:id="rId42"/>
    <p:sldId id="297" r:id="rId43"/>
    <p:sldId id="298" r:id="rId44"/>
    <p:sldId id="299" r:id="rId45"/>
    <p:sldId id="301" r:id="rId46"/>
    <p:sldId id="302" r:id="rId47"/>
    <p:sldId id="303" r:id="rId48"/>
    <p:sldId id="304" r:id="rId49"/>
    <p:sldId id="306" r:id="rId50"/>
    <p:sldId id="305" r:id="rId51"/>
    <p:sldId id="307" r:id="rId52"/>
  </p:sldIdLst>
  <p:sldSz cx="3600450" cy="3600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4" userDrawn="1">
          <p15:clr>
            <a:srgbClr val="A4A3A4"/>
          </p15:clr>
        </p15:guide>
        <p15:guide id="2" pos="11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0A8"/>
    <a:srgbClr val="8397A2"/>
    <a:srgbClr val="BECAD6"/>
    <a:srgbClr val="D4DDE4"/>
    <a:srgbClr val="000000"/>
    <a:srgbClr val="5582A4"/>
    <a:srgbClr val="040403"/>
    <a:srgbClr val="343C49"/>
    <a:srgbClr val="383F4F"/>
    <a:srgbClr val="0304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2" autoAdjust="0"/>
    <p:restoredTop sz="76059" autoAdjust="0"/>
  </p:normalViewPr>
  <p:slideViewPr>
    <p:cSldViewPr snapToGrid="0" showGuides="1">
      <p:cViewPr varScale="1">
        <p:scale>
          <a:sx n="96" d="100"/>
          <a:sy n="96" d="100"/>
        </p:scale>
        <p:origin x="2268" y="72"/>
      </p:cViewPr>
      <p:guideLst>
        <p:guide orient="horz" pos="1134"/>
        <p:guide pos="11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F5308-913E-4FBB-8060-928877601425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8B1A1E-1746-40C0-B071-C7D272127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743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1pPr>
    <a:lvl2pPr marL="172822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2pPr>
    <a:lvl3pPr marL="345643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3pPr>
    <a:lvl4pPr marL="518465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4pPr>
    <a:lvl5pPr marL="691286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5pPr>
    <a:lvl6pPr marL="864108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6pPr>
    <a:lvl7pPr marL="1036930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7pPr>
    <a:lvl8pPr marL="1209751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8pPr>
    <a:lvl9pPr marL="1382573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Косырькова</a:t>
            </a: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Алиса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2017 года 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2022 году студентка Санкт-Петербургского государственного  института  культуры (</a:t>
            </a:r>
            <a:r>
              <a:rPr lang="ru-RU" sz="454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СПбГИК</a:t>
            </a: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Направление эстрадно-джазовый вокал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676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Адамович Ольга Юрьевна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Доцент кафедры народного танца Тюменского государственного института культуры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Прежнюю фамилию НЕ УКАЗЫВАТЬ.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1994 г.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102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Васина Анна Владимировна 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Год выпуска 1999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Преподаватель ДШИ «Гармония», руководитель ансамбля народного танца «Кружева»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6151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Балашова Мария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2009 года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 дополнительного образования детей ГБОУ СОШ 50, педагог- хореограф младшей группы Ансамбля «</a:t>
            </a:r>
            <a:r>
              <a:rPr lang="ru-RU" sz="454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Пшепюречка</a:t>
            </a: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ДК Рыбацкий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9211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Голенецкая</a:t>
            </a: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(Черкасова) Евгения Вениаминовна 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1978 года хореографического отделения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Преподаватель СОШ №73 «Лира», руководитель хореографического ансамбля «Солнечная карусель»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4361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Юртлыбаева</a:t>
            </a: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Азалия 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2018 года 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2022 г. студентка Тобольского многопрофильного техникума. Отделение искусств и культуры им. А. А. Алябьева.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370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Цепляева (Никитина) Татьяна Николаевна</a:t>
            </a:r>
          </a:p>
          <a:p>
            <a:r>
              <a:rPr lang="ru-RU" dirty="0"/>
              <a:t>Выпуск 1985 года.</a:t>
            </a:r>
          </a:p>
          <a:p>
            <a:r>
              <a:rPr lang="ru-RU" dirty="0"/>
              <a:t>Зав. кафедрой народного танца, профессор кафедры Тюменского государственного института культуры, кандидат педагогических наук, доцент ВАК, Заслуженный деятель культуры ХМАО-Югры.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4993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Сикорская Юлия</a:t>
            </a:r>
          </a:p>
          <a:p>
            <a:endParaRPr lang="ru-RU" sz="454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2018 года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54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2022 году студентка Санкт-Петербургского гуманитарного университета профсоюзов, направление народная художественная культура, специальность руководитель любительским хореографическим коллективом.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7805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Чикишева</a:t>
            </a: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Екатерина</a:t>
            </a:r>
          </a:p>
          <a:p>
            <a:endParaRPr lang="ru-RU" sz="454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2018 года хореографического отделения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2022 году студентка Тюменского колледжа искусств 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035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Черных Полина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2012 года хореографического отделения</a:t>
            </a:r>
          </a:p>
          <a:p>
            <a:r>
              <a:rPr lang="ru-RU" sz="454" b="0" i="1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Академия Русского балета имени Вагановой А. Я. </a:t>
            </a:r>
          </a:p>
          <a:p>
            <a:r>
              <a:rPr lang="ru-RU" sz="454" b="0" i="1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Кафедра Балетмейстерского образования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4564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Разумовская Анастасия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2011 года хореографического отделения.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Закончила Пермский государственный институт культуры. 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Солистка ансамбля народной музыки и танца «Ярмарка», город Пермь.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586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Коновалова Яна 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2019 года отдела сольного пения (эстрадный вокал ) 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2022 году студентка Сочинского Колледжа Искусств  (ГБПОУ КК СКИ). 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Направление эстрадно-джазовый вокал 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9761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Ищенко Анна Григорьевна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1995 года хореографического отделения МАУ ДО «ДШИ «Гармония»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Преподаватель ДШИ «Гармония»,  руководитель ансамбля народного танца «Кружева»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7659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Солобоева</a:t>
            </a: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Мария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2013 года хореографического отделения МАУ ДО «ДШИ «Гармония»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Закончила Санкт-Петербургскую государственную консерваторию им. Н.А. Римского-Корсакова, кафедра режиссура балета (класс Смирнова Э. А.) бакалавриат.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2022 году обучается на магистратуре Академия Русского балета им. Вагановой А. Я., кафедра балетмейстерского образования (класс Сергеевой И. Ф.)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7432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Панова Елена </a:t>
            </a:r>
            <a:b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1991 года МАУ ДО «ДШИ «Гармония»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Доцент кафедры спортивного и современного танцев Тюменского государственного института культуры.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438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Леонтьева Анна 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2011 года МАУ ДО «ДШИ «Гармония»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Школа балета и вокала «Династия» г. Санкт-Петербург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5926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АРЦЕР Валерий В. 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1986 года.</a:t>
            </a:r>
          </a:p>
          <a:p>
            <a:br>
              <a:rPr lang="ru-RU" dirty="0"/>
            </a:b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Главный балетмейстер Государственного ансамбля народного танца «Зори Тюмени»</a:t>
            </a:r>
            <a:br>
              <a:rPr lang="ru-RU" dirty="0"/>
            </a:b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Заслуженный артист РФ.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6808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Арцер</a:t>
            </a: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Александр Валерьевич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Художественный руководитель детской хореографической студии Государственного ансамбля народного танца "Зори Тюмени"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1713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Батюкова</a:t>
            </a: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Анастасия 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2013 года.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Преподаватель ДШИ «Гармония», руководитель хореографического ансамбля «Аура»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1421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Чагина (</a:t>
            </a:r>
            <a:r>
              <a:rPr lang="ru-RU" sz="454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Подчувалова</a:t>
            </a: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Марина Анатольевна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1998 года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54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 дополнительного образования в МАУ ДО "ЦВР " </a:t>
            </a:r>
            <a:r>
              <a:rPr lang="ru-RU" sz="454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Дзержинец</a:t>
            </a: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города Тюмени.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5052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Краснопеева Виолетта 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1987 года.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Окончила ЧГИК по специальности педагог хореографических дисциплин, балетмейстер.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Работает 25 лет в ГАУ ДО ТО "Дворец творчества и спорта "Пионер", руководитель ансамбль эстрадного танца "Карнавал".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9860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Клименко Екатерина 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Выпускница 2011 года хореографического отделения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Преподаватель классического танца в хореографической школы г. </a:t>
            </a:r>
            <a:r>
              <a:rPr lang="ru-RU" sz="454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Санк</a:t>
            </a: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-Петербург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15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Тушакова </a:t>
            </a:r>
            <a:r>
              <a:rPr lang="ru-RU" sz="454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Адиля</a:t>
            </a: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2019 года отдела сольного пения ( эстрадный вокал ) 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2022 году студентка Тюменского государственного института культуры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Направление эстрадно-джазовый вокал 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1349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Венгерский М.В.</a:t>
            </a:r>
          </a:p>
          <a:p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1972 года</a:t>
            </a:r>
          </a:p>
          <a:p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Преподаватель хореографических  дисциплин  высшей категории Тобольского колледжа искусств и культуры им. Алябьева А. А. Художественный руководитель и балетмейстер ансамбля народного танца «Отрада».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6308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Шаврина Анастасия Андреевна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2018 год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2022 году студентка 3 курса ТГИК Колледж искусств, отделение Музыкальное Искусство Эстрады по виду Эстрадное пение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4781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Андреева Елена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2016 года отделения 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эстрадный вокал, класс преподавателя Миглей И. А.</a:t>
            </a:r>
          </a:p>
          <a:p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2022 году студентка РГУ имени Косыгина, академия им. Маймонида, отделение «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Эстрадно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-джазовое пение» в г. Москва.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4678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Бакирова Диана </a:t>
            </a:r>
            <a:r>
              <a:rPr lang="ru-RU" sz="454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Наримановна</a:t>
            </a:r>
            <a:endParaRPr lang="ru-RU" sz="454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454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2012 года отделения 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эстрадный вокал, класс преподавателя Лобановой О.В.</a:t>
            </a:r>
            <a:b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sz="454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Окончила: 1) Тюменский колледж искусств (2012-2016) кафедра "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Эстрадно-джзового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пения", 2) РГППУ (Российский государственный профессионально-педагогический университет с 2016-2020) кафедра "Музыкально-компьютерных технологий кино и телевидения«, 3) 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УрФУ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первого президента Б.Н. Ельцина, кафедра "Ивент-менеджмент и продюсирование в аудиовизуальной сфере«. Место работы: учитель музыки в МАОУ лицей №180 "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Полифорум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г. Екатеринбург.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576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Баранова Маргарита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2015 года отделения 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эстрадный вокал, класс преподавателя Миглей И. А.</a:t>
            </a:r>
          </a:p>
          <a:p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2022 году студентка ФГБУ ВО (федеральное государственное бюджетное образовательное учреждение высшего образования) Краснодарский государственный институт культуры.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4332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/>
              <a:t>Крутякова</a:t>
            </a:r>
            <a:r>
              <a:rPr lang="ru-RU" dirty="0"/>
              <a:t> Виктория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2014 года отделения 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эстрадный вокал, класс преподавателя Миглей И. А.</a:t>
            </a:r>
          </a:p>
          <a:p>
            <a:endParaRPr lang="ru-RU" sz="454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2022 году студентка РГУ имени Косыгина, академия им. Маймонида, город Москва «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Эстрадно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-джазовое пение»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8047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Овеян Элен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2015 года отделения 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эстрадный вокал, класс преподавателя Миглей И. А.</a:t>
            </a:r>
          </a:p>
          <a:p>
            <a:endParaRPr lang="ru-RU" sz="454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данный момент (2022 год) студентка Тюменского государственного института культуры, «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Эстрадно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-джазовое пение»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81528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Устинова Анастасия</a:t>
            </a:r>
          </a:p>
          <a:p>
            <a:r>
              <a:rPr lang="ru-RU" sz="454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2013 года отделения 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эстрадный вокал, класс преподавателя Миглей И. А.</a:t>
            </a:r>
          </a:p>
          <a:p>
            <a:r>
              <a:rPr lang="ru-RU" sz="454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Окончила обучение в Тюменском колледже искусств, так же обучалась два года на режиссуре театра в ТГИК. В 2022 году  получает образование сценариста в Москве. Работает над своим проектом “USTINNA”. Выпускается на лейбле </a:t>
            </a:r>
            <a:r>
              <a:rPr lang="ru-RU" sz="454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Gentle</a:t>
            </a:r>
            <a:r>
              <a:rPr lang="ru-RU" sz="454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454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Music</a:t>
            </a:r>
            <a:r>
              <a:rPr lang="ru-RU" sz="454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 своей музыкой и пишет песни на заказ. Режиссирует фотосессии и видео для себя и других артистов.</a:t>
            </a:r>
            <a:endParaRPr lang="ru-RU" sz="454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74878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Хан Ирина</a:t>
            </a:r>
          </a:p>
          <a:p>
            <a:r>
              <a:rPr lang="ru-RU" sz="454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2011 года отделения 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эстрадный вокал, класс преподавателя Лобановой О.В.</a:t>
            </a:r>
            <a:b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Окончила ФГБОУ ВО «Тюменский государственный институт культуры», направление подготовки «Социально-культурная деятельность» 2018-бакалавриат, 2020 - магистратура. Специалист Центра развития казачьей культуры ДНК «Строитель». Солистка 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Отдельского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казачьего общества Тюменской области и ансамбля казачьей песни «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СветлоЯр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50525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Яковлева Анастасия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2015 года отделения 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эстрадный вокал, класс преподавателя Миглей И. А.</a:t>
            </a:r>
          </a:p>
          <a:p>
            <a:endParaRPr lang="ru-RU" dirty="0"/>
          </a:p>
          <a:p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Закончила Тюменский колледж искусств, «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Эстрадно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-джазовое пение». Преподаватель в Детской школе Мюзикла г. Тюмени.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551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Конюх Андрей 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 академического вокала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13533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Вайцель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Лидия Владимировна</a:t>
            </a:r>
          </a:p>
          <a:p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1998 года, специальность «Хоровое пение». </a:t>
            </a:r>
            <a:b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50606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Дремина Валентина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01616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Захарова Юлия Викторовна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1990. 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Работает в оркестре А. 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Шароева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Камераты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Сибири»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989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Галкина (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Анкундова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Марина Александровна. 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1994. 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Работает в оркестре А. 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Шароева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Камераты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Сибири»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49388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Несук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Лариса Станиславовна</a:t>
            </a:r>
          </a:p>
          <a:p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1995. 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Работает в оркестре А. 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Шароева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Камераты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Сибири»</a:t>
            </a:r>
          </a:p>
          <a:p>
            <a:endParaRPr lang="ru-RU" sz="454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43845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Головко Ольга Владимировна. </a:t>
            </a:r>
          </a:p>
          <a:p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1999. 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Работает в оркестре А. 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Шароева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Камераты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Сибири»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44070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Прямова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Юлия Аркадьевна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38766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Максимова (Троицкая) Елена Васильевна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7862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Хабибова</a:t>
            </a:r>
            <a:r>
              <a:rPr lang="ru-RU" sz="454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Светлана </a:t>
            </a:r>
            <a:r>
              <a:rPr lang="ru-RU" sz="454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Халиловна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95650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Бородина Елена Николаевна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856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Вылегжанин Андрей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 академического вокала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10481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Девятова Софья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96326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Степанова (</a:t>
            </a:r>
            <a:r>
              <a:rPr lang="ru-RU" dirty="0" err="1"/>
              <a:t>Аржиловская</a:t>
            </a:r>
            <a:r>
              <a:rPr lang="ru-RU" dirty="0"/>
              <a:t>) Светлана Аликовна</a:t>
            </a:r>
          </a:p>
          <a:p>
            <a:endParaRPr lang="ru-RU" dirty="0"/>
          </a:p>
          <a:p>
            <a:r>
              <a:rPr lang="ru-RU" dirty="0"/>
              <a:t>Тихонова Татьяна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866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Савельев Максим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 академического вокала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324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Бибиева</a:t>
            </a: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Ирина Николаева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</a:t>
            </a:r>
            <a:r>
              <a:rPr lang="ru-RU" sz="454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1978</a:t>
            </a:r>
            <a:endParaRPr lang="ru-RU" sz="454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54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Выпускница академического вокала</a:t>
            </a:r>
            <a:endParaRPr lang="ru-RU" dirty="0"/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Заслуженный артист РФ,  председатель тюменского отделения Всероссийского хорового общества, профессор  ТГИК, лауреат международных конкурсов.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184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Чехова Александра</a:t>
            </a:r>
          </a:p>
          <a:p>
            <a:pPr marL="0" marR="0" lvl="0" indent="0" algn="l" defTabSz="3456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Выпускница академического вокала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5762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Настя Михайлова</a:t>
            </a:r>
          </a:p>
          <a:p>
            <a:endParaRPr lang="ru-RU" sz="454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 2018 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ТГИК. Народная художественная культура </a:t>
            </a:r>
          </a:p>
          <a:p>
            <a:r>
              <a:rPr lang="ru-RU" sz="454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Руководитель любительского хореографического коллектива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B1A1E-1746-40C0-B071-C7D27212797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208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589241"/>
            <a:ext cx="3060383" cy="1253490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1891070"/>
            <a:ext cx="2700338" cy="869275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47201-0A32-4711-8861-855CD4D20623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8CE4F-F0AD-4B4C-82C4-2AE5AB38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67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47201-0A32-4711-8861-855CD4D20623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8CE4F-F0AD-4B4C-82C4-2AE5AB38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418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191691"/>
            <a:ext cx="776347" cy="305121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191691"/>
            <a:ext cx="2284035" cy="305121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47201-0A32-4711-8861-855CD4D20623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8CE4F-F0AD-4B4C-82C4-2AE5AB38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29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47201-0A32-4711-8861-855CD4D20623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8CE4F-F0AD-4B4C-82C4-2AE5AB38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823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897613"/>
            <a:ext cx="3105388" cy="1497687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2409469"/>
            <a:ext cx="3105388" cy="787598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47201-0A32-4711-8861-855CD4D20623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8CE4F-F0AD-4B4C-82C4-2AE5AB38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690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958453"/>
            <a:ext cx="1530191" cy="22844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958453"/>
            <a:ext cx="1530191" cy="22844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47201-0A32-4711-8861-855CD4D20623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8CE4F-F0AD-4B4C-82C4-2AE5AB38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81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191691"/>
            <a:ext cx="3105388" cy="69592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882610"/>
            <a:ext cx="1523159" cy="432554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315164"/>
            <a:ext cx="1523159" cy="193440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882610"/>
            <a:ext cx="1530660" cy="432554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315164"/>
            <a:ext cx="1530660" cy="193440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47201-0A32-4711-8861-855CD4D20623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8CE4F-F0AD-4B4C-82C4-2AE5AB38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927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47201-0A32-4711-8861-855CD4D20623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8CE4F-F0AD-4B4C-82C4-2AE5AB38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709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47201-0A32-4711-8861-855CD4D20623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8CE4F-F0AD-4B4C-82C4-2AE5AB38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523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40030"/>
            <a:ext cx="1161239" cy="840105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518399"/>
            <a:ext cx="1822728" cy="2558653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080135"/>
            <a:ext cx="1161239" cy="2001084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47201-0A32-4711-8861-855CD4D20623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8CE4F-F0AD-4B4C-82C4-2AE5AB38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96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40030"/>
            <a:ext cx="1161239" cy="840105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518399"/>
            <a:ext cx="1822728" cy="2558653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080135"/>
            <a:ext cx="1161239" cy="2001084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47201-0A32-4711-8861-855CD4D20623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8CE4F-F0AD-4B4C-82C4-2AE5AB38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318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191691"/>
            <a:ext cx="3105388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958453"/>
            <a:ext cx="3105388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3337084"/>
            <a:ext cx="810101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47201-0A32-4711-8861-855CD4D20623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3337084"/>
            <a:ext cx="810101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8CE4F-F0AD-4B4C-82C4-2AE5AB38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72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734FD3-9D03-47F3-A841-C15D049E27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23" r="7579" b="7161"/>
          <a:stretch/>
        </p:blipFill>
        <p:spPr>
          <a:xfrm>
            <a:off x="0" y="1"/>
            <a:ext cx="360045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473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3A772F-E992-4FB4-B78B-BC5ADB74A3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5" b="25489"/>
          <a:stretch/>
        </p:blipFill>
        <p:spPr>
          <a:xfrm>
            <a:off x="0" y="-1"/>
            <a:ext cx="3600450" cy="360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537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0D88F58-8693-45B2-82C5-6DBE3E6CF9C4}"/>
              </a:ext>
            </a:extLst>
          </p:cNvPr>
          <p:cNvSpPr/>
          <p:nvPr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BDF2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13F8DF-E69F-4902-9C35-CC3BABAB5F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4" b="7000"/>
          <a:stretch/>
        </p:blipFill>
        <p:spPr>
          <a:xfrm>
            <a:off x="669009" y="0"/>
            <a:ext cx="2262433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12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A549F7-7389-4313-B3BE-94365D28DAEB}"/>
              </a:ext>
            </a:extLst>
          </p:cNvPr>
          <p:cNvSpPr/>
          <p:nvPr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130F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1BBE11-6D9F-45AF-B0B2-F31E51B6D9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2"/>
          <a:stretch/>
        </p:blipFill>
        <p:spPr>
          <a:xfrm>
            <a:off x="254082" y="-722645"/>
            <a:ext cx="3092286" cy="443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21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D9AA083-A5C7-4247-97D3-17297BA006B3}"/>
              </a:ext>
            </a:extLst>
          </p:cNvPr>
          <p:cNvSpPr/>
          <p:nvPr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474B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7996F0-8D61-423F-98A6-1F3651930C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2" r="11081"/>
          <a:stretch/>
        </p:blipFill>
        <p:spPr>
          <a:xfrm>
            <a:off x="790307" y="-2"/>
            <a:ext cx="2019836" cy="366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21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75610C-6F1A-4D53-8207-65AF52CC8C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20" t="13537" r="21105" b="4702"/>
          <a:stretch/>
        </p:blipFill>
        <p:spPr>
          <a:xfrm>
            <a:off x="0" y="-1"/>
            <a:ext cx="3733014" cy="403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92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106D415-1E86-46EA-9BBA-450A5C4C04F0}"/>
              </a:ext>
            </a:extLst>
          </p:cNvPr>
          <p:cNvSpPr/>
          <p:nvPr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B8B4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EB0EB4-8D2A-4EAF-BCE5-8BB433035D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6" b="10448"/>
          <a:stretch/>
        </p:blipFill>
        <p:spPr>
          <a:xfrm>
            <a:off x="0" y="0"/>
            <a:ext cx="3412503" cy="35969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E2B01E-57DA-4C63-A560-EA9271B61A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6" b="10448"/>
          <a:stretch/>
        </p:blipFill>
        <p:spPr>
          <a:xfrm>
            <a:off x="187947" y="3456"/>
            <a:ext cx="3412503" cy="359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17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5D597B-7C9A-4057-AFCC-7CBDD17C9E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-1"/>
            <a:ext cx="3600450" cy="360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339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C47A35-ADB7-46A4-A46E-96BF1923FF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4" t="24582" b="32890"/>
          <a:stretch/>
        </p:blipFill>
        <p:spPr>
          <a:xfrm>
            <a:off x="-123092" y="-68691"/>
            <a:ext cx="3991707" cy="366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48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EED1BF-93D8-4F42-BB30-E89AA4D3EF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" t="24577" r="6932" b="8757"/>
          <a:stretch/>
        </p:blipFill>
        <p:spPr>
          <a:xfrm>
            <a:off x="263770" y="0"/>
            <a:ext cx="3336680" cy="360409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3A3F9B-32DB-4D7B-B160-8985183329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" t="24577" r="6932" b="8757"/>
          <a:stretch/>
        </p:blipFill>
        <p:spPr>
          <a:xfrm>
            <a:off x="0" y="0"/>
            <a:ext cx="3336680" cy="360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916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C5435C-18BC-4BEF-BA5D-3E11B70406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42"/>
            <a:ext cx="3600450" cy="359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019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426E7D-D532-42B2-9463-31F3F3D01C7D}"/>
              </a:ext>
            </a:extLst>
          </p:cNvPr>
          <p:cNvSpPr/>
          <p:nvPr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8AFB99-612E-49C4-973B-D821214CEF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5" y="54225"/>
            <a:ext cx="3492000" cy="34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442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7EA480-999C-479F-B1AE-255B6652C0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9"/>
          <a:stretch/>
        </p:blipFill>
        <p:spPr>
          <a:xfrm>
            <a:off x="0" y="0"/>
            <a:ext cx="3600450" cy="370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7804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7AF687-EE5B-45A6-A784-3E398B382B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" r="31019"/>
          <a:stretch/>
        </p:blipFill>
        <p:spPr>
          <a:xfrm>
            <a:off x="0" y="0"/>
            <a:ext cx="360045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77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184942-ECA5-4A8F-9446-1187D4FEC7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3" t="17990"/>
          <a:stretch/>
        </p:blipFill>
        <p:spPr>
          <a:xfrm>
            <a:off x="0" y="-15501"/>
            <a:ext cx="3600450" cy="4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397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0354708-ADA7-4AFD-AB00-D3F86E7E2C04}"/>
              </a:ext>
            </a:extLst>
          </p:cNvPr>
          <p:cNvSpPr/>
          <p:nvPr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2C39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AA3872-73DC-4DDD-BE1D-B98EAD6BEB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9" b="13842"/>
          <a:stretch/>
        </p:blipFill>
        <p:spPr>
          <a:xfrm>
            <a:off x="303326" y="0"/>
            <a:ext cx="2993798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629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F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35EC5AB-CAE9-48EC-AC36-F4971014AB4F}"/>
              </a:ext>
            </a:extLst>
          </p:cNvPr>
          <p:cNvSpPr/>
          <p:nvPr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0404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EC7AA2-01F6-43AB-AC18-2534B43543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75" y="0"/>
            <a:ext cx="239970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663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0316C7-B4B1-4845-8C55-5FFC2E86F0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" b="22299"/>
          <a:stretch/>
        </p:blipFill>
        <p:spPr>
          <a:xfrm>
            <a:off x="0" y="0"/>
            <a:ext cx="3600449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7883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5611D3-5454-4054-81AB-59EF62CE41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0" b="15056"/>
          <a:stretch/>
        </p:blipFill>
        <p:spPr>
          <a:xfrm>
            <a:off x="-95250" y="-86544"/>
            <a:ext cx="3800475" cy="378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5872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031271-086D-402D-B66B-75F50B27B7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8" t="13297" r="628" b="11011"/>
          <a:stretch/>
        </p:blipFill>
        <p:spPr>
          <a:xfrm>
            <a:off x="-66675" y="-42373"/>
            <a:ext cx="3667125" cy="371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7292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33FBFD-A480-44C6-8C46-D174E1C9BA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6" b="14642"/>
          <a:stretch/>
        </p:blipFill>
        <p:spPr>
          <a:xfrm>
            <a:off x="-191277" y="-180975"/>
            <a:ext cx="3791728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3468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9A2933-EB4B-40EC-A631-0FE400196E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7" r="11950"/>
          <a:stretch/>
        </p:blipFill>
        <p:spPr>
          <a:xfrm>
            <a:off x="0" y="-25924"/>
            <a:ext cx="3600450" cy="362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10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02F70DD-A9D8-40EA-86FE-2C2EEE0214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4" b="3896"/>
          <a:stretch/>
        </p:blipFill>
        <p:spPr>
          <a:xfrm>
            <a:off x="0" y="0"/>
            <a:ext cx="3600450" cy="36004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56A979-D154-42B9-A337-1C951542F0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3" t="3414" b="3896"/>
          <a:stretch/>
        </p:blipFill>
        <p:spPr>
          <a:xfrm>
            <a:off x="268434" y="0"/>
            <a:ext cx="3274866" cy="36004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C017EE-46FE-4CDB-BD4D-6A73455F69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4" b="3896"/>
          <a:stretch/>
        </p:blipFill>
        <p:spPr>
          <a:xfrm>
            <a:off x="143742" y="0"/>
            <a:ext cx="3274866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6159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1DAD201-74C8-4BDE-A4CD-3A7F29ECF041}"/>
              </a:ext>
            </a:extLst>
          </p:cNvPr>
          <p:cNvSpPr/>
          <p:nvPr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5582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E02F20-E7AC-4B27-9B11-DFF55EF84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08" y="0"/>
            <a:ext cx="2717633" cy="407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1290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58699E2-271B-4CA4-BED2-E3C7D34CAAA9}"/>
              </a:ext>
            </a:extLst>
          </p:cNvPr>
          <p:cNvSpPr/>
          <p:nvPr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650649-E025-4920-A5E9-82DAFB741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3"/>
          <a:stretch/>
        </p:blipFill>
        <p:spPr>
          <a:xfrm>
            <a:off x="492543" y="0"/>
            <a:ext cx="2615364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300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347EF0-40EC-4374-8591-89013A05A0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7" b="6994"/>
          <a:stretch/>
        </p:blipFill>
        <p:spPr>
          <a:xfrm>
            <a:off x="0" y="0"/>
            <a:ext cx="3600451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1009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7002621-D45E-44FA-A755-E2ABE48862D4}"/>
              </a:ext>
            </a:extLst>
          </p:cNvPr>
          <p:cNvSpPr/>
          <p:nvPr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BECA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42E4CF-DB34-4D6A-A8E9-9ADFC12759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7"/>
          <a:stretch/>
        </p:blipFill>
        <p:spPr>
          <a:xfrm>
            <a:off x="540669" y="0"/>
            <a:ext cx="2519112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9425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60ED91-7EC0-4DCA-9F8E-9222D81A8A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59" b="9905"/>
          <a:stretch/>
        </p:blipFill>
        <p:spPr>
          <a:xfrm>
            <a:off x="-92371" y="-1"/>
            <a:ext cx="3692821" cy="360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499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640ECC-3944-4B37-873B-F5E9188293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7" t="4705" b="6146"/>
          <a:stretch/>
        </p:blipFill>
        <p:spPr>
          <a:xfrm>
            <a:off x="0" y="-1"/>
            <a:ext cx="4608095" cy="375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7408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67243A-EFA6-4633-81AA-D3670DDC02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0" t="19717" b="18941"/>
          <a:stretch/>
        </p:blipFill>
        <p:spPr>
          <a:xfrm>
            <a:off x="-101563" y="0"/>
            <a:ext cx="3702013" cy="374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284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273C4D-A9B5-4A05-812B-18CF1E191A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3"/>
            <a:ext cx="3600450" cy="359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9238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A564F86-FB4C-449D-B206-9BB94EC90F80}"/>
              </a:ext>
            </a:extLst>
          </p:cNvPr>
          <p:cNvSpPr/>
          <p:nvPr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83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76FA06-58A6-4C8E-8E35-38739EECCF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87" y="0"/>
            <a:ext cx="2409676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4728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FC0347-F503-444F-A4F0-0BC2CEF8A6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3" b="28130"/>
          <a:stretch/>
        </p:blipFill>
        <p:spPr>
          <a:xfrm>
            <a:off x="-74428" y="0"/>
            <a:ext cx="3848986" cy="384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508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B34F48C-8B49-4127-B00F-60F750903AA1}"/>
              </a:ext>
            </a:extLst>
          </p:cNvPr>
          <p:cNvSpPr/>
          <p:nvPr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A09D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65CCEA0-AA91-4867-915B-A29E9BFE60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2"/>
          <a:stretch/>
        </p:blipFill>
        <p:spPr>
          <a:xfrm>
            <a:off x="0" y="0"/>
            <a:ext cx="2668631" cy="369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3510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7173920-72E0-4258-BD6A-6DC918437C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-1"/>
            <a:ext cx="3600450" cy="360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9171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868C53-9BFB-4F23-8958-8D54950A56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3"/>
          <a:stretch/>
        </p:blipFill>
        <p:spPr>
          <a:xfrm>
            <a:off x="-133588" y="-85060"/>
            <a:ext cx="3734038" cy="477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1151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57AD11-A0A7-4141-836D-C5EA23BBB2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2"/>
          <a:stretch/>
        </p:blipFill>
        <p:spPr>
          <a:xfrm>
            <a:off x="616356" y="246605"/>
            <a:ext cx="2367737" cy="310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3370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747CDD-104F-467B-A3A1-AE6448EADC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5" b="8158"/>
          <a:stretch/>
        </p:blipFill>
        <p:spPr>
          <a:xfrm>
            <a:off x="0" y="-102440"/>
            <a:ext cx="3700130" cy="380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8685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B25096-28E8-4C45-84E7-737201BBCD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414"/>
            <a:ext cx="4446692" cy="362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9083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04FF48-607F-4863-A20E-6DFC784741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693" y="-1"/>
            <a:ext cx="3696143" cy="369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0386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EC840A-7D84-4624-B33B-8915065B47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8" r="13238"/>
          <a:stretch/>
        </p:blipFill>
        <p:spPr>
          <a:xfrm>
            <a:off x="-1" y="4090"/>
            <a:ext cx="3600451" cy="359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1429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247CD9-2F52-42D6-BF08-618E7C7160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0"/>
          <a:stretch/>
        </p:blipFill>
        <p:spPr>
          <a:xfrm>
            <a:off x="-53166" y="0"/>
            <a:ext cx="4120953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7409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EC22E0-55E7-491C-8E6C-807856E39E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141" y="-13125"/>
            <a:ext cx="4654775" cy="361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416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E9F40CD-E893-4B9E-8DA3-7AEE040926CB}"/>
              </a:ext>
            </a:extLst>
          </p:cNvPr>
          <p:cNvSpPr/>
          <p:nvPr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CCC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43452AD-E035-4122-A71A-F49FC1714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64" y="0"/>
            <a:ext cx="2756886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04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1A911B7-9F16-4168-B3A8-70DA1008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"/>
          <a:stretch/>
        </p:blipFill>
        <p:spPr>
          <a:xfrm>
            <a:off x="0" y="0"/>
            <a:ext cx="3676650" cy="451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880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C7A44B1-6395-4533-9A73-C7D3EBAB9C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" t="9360"/>
          <a:stretch/>
        </p:blipFill>
        <p:spPr>
          <a:xfrm>
            <a:off x="0" y="0"/>
            <a:ext cx="3600450" cy="458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4742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A03C00-0F3E-43E6-8D2E-28519339B4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1" t="5524" r="971" b="14937"/>
          <a:stretch/>
        </p:blipFill>
        <p:spPr>
          <a:xfrm>
            <a:off x="-160273" y="-66238"/>
            <a:ext cx="3858816" cy="409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177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8127734-88F7-454A-8AC0-56174B2C4590}"/>
              </a:ext>
            </a:extLst>
          </p:cNvPr>
          <p:cNvSpPr/>
          <p:nvPr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6D6D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887036-FCF9-43AB-BA0E-811C8082B8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93" y="-93183"/>
            <a:ext cx="2427465" cy="376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8F5774E-BCF6-4270-A1F1-335AACE60F5A}"/>
              </a:ext>
            </a:extLst>
          </p:cNvPr>
          <p:cNvSpPr/>
          <p:nvPr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A18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B26689F-A226-4DAE-869B-2410433854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95" y="-89941"/>
            <a:ext cx="2765460" cy="374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558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7E6C5F7-291D-46DE-A9A6-1D67EEFC27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01" b="16462"/>
          <a:stretch/>
        </p:blipFill>
        <p:spPr>
          <a:xfrm>
            <a:off x="104775" y="0"/>
            <a:ext cx="3495675" cy="36004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5E2726-90A5-423E-A568-C6C5F426C4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01" b="16462"/>
          <a:stretch/>
        </p:blipFill>
        <p:spPr>
          <a:xfrm>
            <a:off x="0" y="0"/>
            <a:ext cx="3495675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50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21F974-D0F6-4583-BF66-1878CDE38E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" t="35659" b="8644"/>
          <a:stretch/>
        </p:blipFill>
        <p:spPr>
          <a:xfrm>
            <a:off x="0" y="0"/>
            <a:ext cx="360045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1934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846</TotalTime>
  <Words>1254</Words>
  <Application>Microsoft Office PowerPoint</Application>
  <PresentationFormat>Произвольный</PresentationFormat>
  <Paragraphs>208</Paragraphs>
  <Slides>51</Slides>
  <Notes>51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Зайцева</dc:creator>
  <cp:lastModifiedBy>Ирина Зайцева</cp:lastModifiedBy>
  <cp:revision>45</cp:revision>
  <dcterms:created xsi:type="dcterms:W3CDTF">2022-02-11T17:24:13Z</dcterms:created>
  <dcterms:modified xsi:type="dcterms:W3CDTF">2022-03-16T18:48:30Z</dcterms:modified>
</cp:coreProperties>
</file>